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8" r:id="rId23"/>
    <p:sldId id="287" r:id="rId24"/>
    <p:sldId id="28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F19D-E9B0-47BF-95C1-2CBAF166D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67E666-E256-450F-82AC-8E629B256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22CF6-DC27-4799-B11C-793E6DE19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927FE-B932-46B9-A230-A08563240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F8FD0-5F5A-4B30-A7CB-05F03CA1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16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26050-693E-4BC3-9292-22ECB2D5D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06900-119F-42C0-9214-7F3227F4A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61323-C891-43B4-99F5-34EC963C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7C0E0-ED5E-473B-8B7F-BC48718F8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1A8B7-E4B4-45B6-8555-CE049DF7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140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1F2308-01EA-4ABC-931E-ED604BEA2E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311BE-C2D8-4677-958A-DCD6C6D6B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8A5BC-824D-4BE0-B663-0DAD402E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A873B-7353-4DAA-9862-39F1969AB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2BAB-F4DE-4BEB-8EB5-9D5DFB097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928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CF47C-D0B1-499F-9976-FEC016F7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B897E-67C7-4AAD-89AD-C4039F021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8D344-5C7A-4379-AF8C-5A4F9F5E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C6615-3829-40BF-8E2A-603C2AA15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8CC6B-C3C8-4111-815E-E5BBC03C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650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7366-29F2-4097-BECA-C5481537E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F2C77-80B8-46D4-A0EC-A37341767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A4F5E-C454-4A18-9254-FAA6ABE7A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96B2B-B3BC-4630-9FD1-DC116FEA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FE97D-29E7-4F9C-9DD7-71385521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008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5D1E1-83AA-4F4B-9133-AE806019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6BB9E-62FE-4EB6-8166-9F829815D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DB2D4-F788-4C14-A969-A5FBD4744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D20F9-0463-4F5F-8DEC-3FD9D6428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83BBF-F1A2-4D32-AF00-4F3C3F37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09BC4-EC3F-47DA-83BF-677AE2BA4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00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F45DD-6BBD-41EE-8361-B00C0C60B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4AC73-9053-4A3C-AA78-5EF530B71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9B6E69-6800-4E52-A94B-259599AF44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B3BAA-EF52-4A78-B976-0E05CC66E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F3B8DD-B7F7-4A8D-81C3-BDD74C63F2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482316-23E9-4389-A31A-8E18A1FB7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E13E21-8D42-406E-B43C-1CF6DC334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BB73FF-8845-4F6A-A111-9C5760AF2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358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D6E62-E0AB-4751-9238-12C4703BE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0621E7-5ED2-4989-A30D-60B48A56D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3F9C4-C4DD-4563-9AE8-A0EE629EF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B284D-D73D-4E31-AE72-643863C4B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248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3F10B-94DE-4F17-B1B5-3DAD6DC05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EE0C75-2B43-46DF-98A6-46C0F014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0FB0B-9782-43CB-BB6A-B49065AB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01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D16B4-10EB-4691-A218-47BF0ECF6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6877E-DDDE-4009-8E45-DFF6BABEC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9FAC8-A50C-422B-A86C-0802FD001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6B587-4D73-42B7-9AFF-F9A9B676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9CA05-FF26-47F3-88BA-FDFE93D2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D461A-2888-4A3C-A20F-3E51A4F0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656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D9E95-F95F-40A8-A996-A406B788F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7BCA83-15FE-4690-BB72-D5B90601D9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85B17-8073-406F-A354-DB419B936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50ED0-9FE8-4EA4-A1AF-04BCA3F3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C6E13-BE25-419A-BF26-86CC31E43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8CD0E-F19A-48CE-AE26-9D87E163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113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BD5071-E2C5-469D-A43F-A4FCD4727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B43A1-81E1-4326-8EEF-48BF4228F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D6475-4228-48BA-9AC6-CC2F6AB0AD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FA58C-0129-4B44-9449-DE746B9F03B7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7BBFB-D2E3-47BF-91A6-923007A95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A75D3-2D0E-4734-8B58-77138C552C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644B1-4773-49E7-B2BC-EAD86F6C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882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BF6018C-A50D-4299-BB61-7B0CF0207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47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943874C2-6864-40F8-B3F0-855D4385D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91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8A90649-47E6-4F86-9AC6-95BB22C5C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08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table&#10;&#10;Description automatically generated with medium confidence">
            <a:extLst>
              <a:ext uri="{FF2B5EF4-FFF2-40B4-BE49-F238E27FC236}">
                <a16:creationId xmlns:a16="http://schemas.microsoft.com/office/drawing/2014/main" id="{FB4C3515-CFFA-41E8-9F70-23153A6CC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8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BEB2424-3717-4ABA-B587-8FA3EF110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01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ADFC204-0784-4A71-B7B0-E5CCC4DD8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864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0456D811-06E1-4141-93DA-AF1DBEDEA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297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4ABFDB0B-5106-45DB-BF46-E473134B2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2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D2E28E3-5030-4286-80FF-C10BCFA31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85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F416608-16CE-44EF-8E66-B40FF9B86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2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C94D221-B4F8-4CE9-919B-D7356B954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73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aterfall chart&#10;&#10;Description automatically generated">
            <a:extLst>
              <a:ext uri="{FF2B5EF4-FFF2-40B4-BE49-F238E27FC236}">
                <a16:creationId xmlns:a16="http://schemas.microsoft.com/office/drawing/2014/main" id="{DF03F7DF-3CCC-4648-BDE9-B2CF12A0E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54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Word, email&#10;&#10;Description automatically generated">
            <a:extLst>
              <a:ext uri="{FF2B5EF4-FFF2-40B4-BE49-F238E27FC236}">
                <a16:creationId xmlns:a16="http://schemas.microsoft.com/office/drawing/2014/main" id="{1B374440-E4AF-4B4C-BA59-08C74E979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53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4D893AB-5ABF-4642-B3F1-D10A20FF1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5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A0E07B4-A0F1-4060-8448-1ECA9FAAF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9BBC193-05AE-4B42-BEC9-96DAA2C05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601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169AC8B-E6E2-4BAB-AF6F-76A29C5F8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53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E52D2B-42FF-44B2-BB2B-6568F416F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7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61EB-FF6B-4370-9F96-F99F4D3AA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52D28-821E-4F21-BB7A-9B148EDF68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CF54A52-3A0C-44D1-A38E-CB9C592B5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6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A7AD8A2-E691-4BE4-915F-6A79F2B58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03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ABED30E-0A7D-4414-AEE9-EB7681781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89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4494A5E-06E9-4CA6-9212-D41D32252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29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letter&#10;&#10;Description automatically generated">
            <a:extLst>
              <a:ext uri="{FF2B5EF4-FFF2-40B4-BE49-F238E27FC236}">
                <a16:creationId xmlns:a16="http://schemas.microsoft.com/office/drawing/2014/main" id="{32C66906-840E-44F9-BBB0-F0E249941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31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61EB-FF6B-4370-9F96-F99F4D3AA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52D28-821E-4F21-BB7A-9B148EDF68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963A9CD-4DF1-4A6C-878B-55B62818B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77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EFFC3CB-69FF-4E58-A365-42E49E344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2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M, Aswanth (Cognizant)</dc:creator>
  <cp:lastModifiedBy>M, Aswanth (Cognizant)</cp:lastModifiedBy>
  <cp:revision>1</cp:revision>
  <dcterms:created xsi:type="dcterms:W3CDTF">2022-06-13T14:27:01Z</dcterms:created>
  <dcterms:modified xsi:type="dcterms:W3CDTF">2022-06-13T14:33:28Z</dcterms:modified>
</cp:coreProperties>
</file>

<file path=docProps/thumbnail.jpeg>
</file>